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mple Display" charset="1" panose="00000500000000000000"/>
      <p:regular r:id="rId19"/>
    </p:embeddedFont>
    <p:embeddedFont>
      <p:font typeface="Austere  Display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1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1.png" Type="http://schemas.openxmlformats.org/officeDocument/2006/relationships/image"/><Relationship Id="rId4" Target="../media/image45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1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9.png" Type="http://schemas.openxmlformats.org/officeDocument/2006/relationships/image"/><Relationship Id="rId14" Target="../media/image20.pn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5.png" Type="http://schemas.openxmlformats.org/officeDocument/2006/relationships/image"/><Relationship Id="rId2" Target="../media/image8.png" Type="http://schemas.openxmlformats.org/officeDocument/2006/relationships/image"/><Relationship Id="rId3" Target="../media/image16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8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9.pn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8.png" Type="http://schemas.openxmlformats.org/officeDocument/2006/relationships/image"/><Relationship Id="rId3" Target="../media/image2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2" Target="../media/image8.png" Type="http://schemas.openxmlformats.org/officeDocument/2006/relationships/image"/><Relationship Id="rId3" Target="../media/image2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2" Target="../media/image8.png" Type="http://schemas.openxmlformats.org/officeDocument/2006/relationships/image"/><Relationship Id="rId3" Target="../media/image2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0060">
            <a:off x="7676492" y="1143782"/>
            <a:ext cx="3485462" cy="1220492"/>
          </a:xfrm>
          <a:custGeom>
            <a:avLst/>
            <a:gdLst/>
            <a:ahLst/>
            <a:cxnLst/>
            <a:rect r="r" b="b" t="t" l="l"/>
            <a:pathLst>
              <a:path h="1220492" w="3485462">
                <a:moveTo>
                  <a:pt x="0" y="0"/>
                </a:moveTo>
                <a:lnTo>
                  <a:pt x="3485462" y="0"/>
                </a:lnTo>
                <a:lnTo>
                  <a:pt x="3485462" y="1220492"/>
                </a:lnTo>
                <a:lnTo>
                  <a:pt x="0" y="122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531" r="0" b="-335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206" y="-1226135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5"/>
                </a:lnTo>
                <a:lnTo>
                  <a:pt x="0" y="398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811023" y="767672"/>
            <a:ext cx="5448277" cy="7362536"/>
          </a:xfrm>
          <a:custGeom>
            <a:avLst/>
            <a:gdLst/>
            <a:ahLst/>
            <a:cxnLst/>
            <a:rect r="r" b="b" t="t" l="l"/>
            <a:pathLst>
              <a:path h="7362536" w="5448277">
                <a:moveTo>
                  <a:pt x="5448277" y="0"/>
                </a:moveTo>
                <a:lnTo>
                  <a:pt x="0" y="0"/>
                </a:lnTo>
                <a:lnTo>
                  <a:pt x="0" y="7362537"/>
                </a:lnTo>
                <a:lnTo>
                  <a:pt x="5448277" y="7362537"/>
                </a:lnTo>
                <a:lnTo>
                  <a:pt x="544827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03785" y="2006600"/>
            <a:ext cx="3556833" cy="3552387"/>
          </a:xfrm>
          <a:custGeom>
            <a:avLst/>
            <a:gdLst/>
            <a:ahLst/>
            <a:cxnLst/>
            <a:rect r="r" b="b" t="t" l="l"/>
            <a:pathLst>
              <a:path h="3552387" w="3556833">
                <a:moveTo>
                  <a:pt x="0" y="0"/>
                </a:moveTo>
                <a:lnTo>
                  <a:pt x="3556833" y="0"/>
                </a:lnTo>
                <a:lnTo>
                  <a:pt x="3556833" y="3552387"/>
                </a:lnTo>
                <a:lnTo>
                  <a:pt x="0" y="3552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3439">
            <a:off x="15234582" y="5484751"/>
            <a:ext cx="2442317" cy="6784215"/>
          </a:xfrm>
          <a:custGeom>
            <a:avLst/>
            <a:gdLst/>
            <a:ahLst/>
            <a:cxnLst/>
            <a:rect r="r" b="b" t="t" l="l"/>
            <a:pathLst>
              <a:path h="6784215" w="2442317">
                <a:moveTo>
                  <a:pt x="0" y="0"/>
                </a:moveTo>
                <a:lnTo>
                  <a:pt x="2442318" y="0"/>
                </a:lnTo>
                <a:lnTo>
                  <a:pt x="2442318" y="6784214"/>
                </a:lnTo>
                <a:lnTo>
                  <a:pt x="0" y="6784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80067" y="1754028"/>
            <a:ext cx="7613824" cy="7504272"/>
          </a:xfrm>
          <a:custGeom>
            <a:avLst/>
            <a:gdLst/>
            <a:ahLst/>
            <a:cxnLst/>
            <a:rect r="r" b="b" t="t" l="l"/>
            <a:pathLst>
              <a:path h="7504272" w="7613824">
                <a:moveTo>
                  <a:pt x="0" y="0"/>
                </a:moveTo>
                <a:lnTo>
                  <a:pt x="7613823" y="0"/>
                </a:lnTo>
                <a:lnTo>
                  <a:pt x="7613823" y="7504272"/>
                </a:lnTo>
                <a:lnTo>
                  <a:pt x="0" y="750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56356" y="-799935"/>
            <a:ext cx="3150970" cy="3135215"/>
          </a:xfrm>
          <a:custGeom>
            <a:avLst/>
            <a:gdLst/>
            <a:ahLst/>
            <a:cxnLst/>
            <a:rect r="r" b="b" t="t" l="l"/>
            <a:pathLst>
              <a:path h="3135215" w="3150970">
                <a:moveTo>
                  <a:pt x="0" y="0"/>
                </a:moveTo>
                <a:lnTo>
                  <a:pt x="3150970" y="0"/>
                </a:lnTo>
                <a:lnTo>
                  <a:pt x="3150970" y="3135215"/>
                </a:lnTo>
                <a:lnTo>
                  <a:pt x="0" y="3135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65422" y="2484607"/>
            <a:ext cx="6043113" cy="6043113"/>
            <a:chOff x="0" y="0"/>
            <a:chExt cx="8057484" cy="80574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57484" cy="8057484"/>
            </a:xfrm>
            <a:custGeom>
              <a:avLst/>
              <a:gdLst/>
              <a:ahLst/>
              <a:cxnLst/>
              <a:rect r="r" b="b" t="t" l="l"/>
              <a:pathLst>
                <a:path h="8057484" w="8057484">
                  <a:moveTo>
                    <a:pt x="0" y="0"/>
                  </a:moveTo>
                  <a:lnTo>
                    <a:pt x="8057484" y="0"/>
                  </a:lnTo>
                  <a:lnTo>
                    <a:pt x="8057484" y="8057484"/>
                  </a:lnTo>
                  <a:lnTo>
                    <a:pt x="0" y="805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153651" y="574388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153651" y="6173502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340903" y="6173502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35093" y="3343404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40903" y="574388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35093" y="574388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340903" y="3343404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158653" y="3343404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770194" y="2927599"/>
            <a:ext cx="8911124" cy="503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06"/>
              </a:lnSpc>
            </a:pPr>
            <a:r>
              <a:rPr lang="en-US" sz="1136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TIC </a:t>
            </a:r>
          </a:p>
          <a:p>
            <a:pPr algn="l">
              <a:lnSpc>
                <a:spcPts val="12506"/>
              </a:lnSpc>
            </a:pPr>
            <a:r>
              <a:rPr lang="en-US" sz="1136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TAC </a:t>
            </a:r>
          </a:p>
          <a:p>
            <a:pPr algn="l">
              <a:lnSpc>
                <a:spcPts val="12506"/>
              </a:lnSpc>
            </a:pPr>
            <a:r>
              <a:rPr lang="en-US" sz="1136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TOE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934027" y="-1346602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5"/>
                </a:lnTo>
                <a:lnTo>
                  <a:pt x="13078027" y="12889855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6285" y="2095455"/>
            <a:ext cx="7079815" cy="740147"/>
            <a:chOff x="0" y="0"/>
            <a:chExt cx="9439754" cy="98686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15440"/>
              <a:ext cx="355983" cy="355983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223002" y="-104775"/>
              <a:ext cx="8216752" cy="1091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27"/>
                </a:lnSpc>
                <a:spcBef>
                  <a:spcPct val="0"/>
                </a:spcBef>
              </a:pPr>
              <a:r>
                <a:rPr lang="en-US" sz="4856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makeMove()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7390564" y="-3401971"/>
            <a:ext cx="1191071" cy="8918492"/>
          </a:xfrm>
          <a:custGeom>
            <a:avLst/>
            <a:gdLst/>
            <a:ahLst/>
            <a:cxnLst/>
            <a:rect r="r" b="b" t="t" l="l"/>
            <a:pathLst>
              <a:path h="8918492" w="1191071">
                <a:moveTo>
                  <a:pt x="0" y="0"/>
                </a:moveTo>
                <a:lnTo>
                  <a:pt x="1191071" y="0"/>
                </a:lnTo>
                <a:lnTo>
                  <a:pt x="1191071" y="8918492"/>
                </a:lnTo>
                <a:lnTo>
                  <a:pt x="0" y="8918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308" t="-7277" r="-271308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56510" y="2095455"/>
            <a:ext cx="7079815" cy="740147"/>
            <a:chOff x="0" y="0"/>
            <a:chExt cx="9439754" cy="98686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315440"/>
              <a:ext cx="355983" cy="355983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23002" y="-104775"/>
              <a:ext cx="8216752" cy="1091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27"/>
                </a:lnSpc>
                <a:spcBef>
                  <a:spcPct val="0"/>
                </a:spcBef>
              </a:pPr>
              <a:r>
                <a:rPr lang="en-US" sz="4856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checkingWinner()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7621" y="8211047"/>
            <a:ext cx="8337143" cy="543064"/>
          </a:xfrm>
          <a:custGeom>
            <a:avLst/>
            <a:gdLst/>
            <a:ahLst/>
            <a:cxnLst/>
            <a:rect r="r" b="b" t="t" l="l"/>
            <a:pathLst>
              <a:path h="543064" w="8337143">
                <a:moveTo>
                  <a:pt x="0" y="0"/>
                </a:moveTo>
                <a:lnTo>
                  <a:pt x="8337142" y="0"/>
                </a:lnTo>
                <a:lnTo>
                  <a:pt x="8337142" y="543064"/>
                </a:lnTo>
                <a:lnTo>
                  <a:pt x="0" y="543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859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861" y="8091985"/>
            <a:ext cx="5697464" cy="781189"/>
          </a:xfrm>
          <a:custGeom>
            <a:avLst/>
            <a:gdLst/>
            <a:ahLst/>
            <a:cxnLst/>
            <a:rect r="r" b="b" t="t" l="l"/>
            <a:pathLst>
              <a:path h="781189" w="5697464">
                <a:moveTo>
                  <a:pt x="0" y="0"/>
                </a:moveTo>
                <a:lnTo>
                  <a:pt x="5697464" y="0"/>
                </a:lnTo>
                <a:lnTo>
                  <a:pt x="5697464" y="781189"/>
                </a:lnTo>
                <a:lnTo>
                  <a:pt x="0" y="781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0" t="-932461" r="0" b="-111588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4129028"/>
            <a:ext cx="4996307" cy="1938596"/>
            <a:chOff x="0" y="0"/>
            <a:chExt cx="6661743" cy="258479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33350"/>
              <a:ext cx="6661743" cy="1480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25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074886"/>
              <a:ext cx="6661743" cy="509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526854" y="600075"/>
            <a:ext cx="956751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7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PROGRAM DESIGN: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6510" y="3811462"/>
            <a:ext cx="7704836" cy="372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6"/>
              </a:lnSpc>
              <a:spcBef>
                <a:spcPct val="0"/>
              </a:spcBef>
            </a:pPr>
            <a:r>
              <a:rPr lang="en-US" sz="4788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This function does not display anything. It checks if there's a winner but does not print anything. It returns a boolean indicating whether a player has won.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3774" y="3811462"/>
            <a:ext cx="7704836" cy="372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6"/>
              </a:lnSpc>
              <a:spcBef>
                <a:spcPct val="0"/>
              </a:spcBef>
            </a:pPr>
            <a:r>
              <a:rPr lang="en-US" sz="4788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This function does not directly display anything, but it may print a message if the move is invalid (i.e., when a player tries to occupy an already filled space).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934027" y="-1346602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5"/>
                </a:lnTo>
                <a:lnTo>
                  <a:pt x="13078027" y="12889855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6285" y="2095455"/>
            <a:ext cx="7079815" cy="740147"/>
            <a:chOff x="0" y="0"/>
            <a:chExt cx="9439754" cy="98686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15440"/>
              <a:ext cx="355983" cy="355983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223002" y="-104775"/>
              <a:ext cx="8216752" cy="1091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27"/>
                </a:lnSpc>
                <a:spcBef>
                  <a:spcPct val="0"/>
                </a:spcBef>
              </a:pPr>
              <a:r>
                <a:rPr lang="en-US" sz="4856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boardFull()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7390564" y="-3401971"/>
            <a:ext cx="1191071" cy="8918492"/>
          </a:xfrm>
          <a:custGeom>
            <a:avLst/>
            <a:gdLst/>
            <a:ahLst/>
            <a:cxnLst/>
            <a:rect r="r" b="b" t="t" l="l"/>
            <a:pathLst>
              <a:path h="8918492" w="1191071">
                <a:moveTo>
                  <a:pt x="0" y="0"/>
                </a:moveTo>
                <a:lnTo>
                  <a:pt x="1191071" y="0"/>
                </a:lnTo>
                <a:lnTo>
                  <a:pt x="1191071" y="8918492"/>
                </a:lnTo>
                <a:lnTo>
                  <a:pt x="0" y="8918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308" t="-7277" r="-271308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54464" y="2095455"/>
            <a:ext cx="7079815" cy="740147"/>
            <a:chOff x="0" y="0"/>
            <a:chExt cx="9439754" cy="98686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315440"/>
              <a:ext cx="355983" cy="355983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23002" y="-104775"/>
              <a:ext cx="8216752" cy="1091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27"/>
                </a:lnSpc>
                <a:spcBef>
                  <a:spcPct val="0"/>
                </a:spcBef>
              </a:pPr>
              <a:r>
                <a:rPr lang="en-US" sz="4856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gameplay()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456510" y="6759823"/>
            <a:ext cx="7289595" cy="1059984"/>
          </a:xfrm>
          <a:custGeom>
            <a:avLst/>
            <a:gdLst/>
            <a:ahLst/>
            <a:cxnLst/>
            <a:rect r="r" b="b" t="t" l="l"/>
            <a:pathLst>
              <a:path h="1059984" w="7289595">
                <a:moveTo>
                  <a:pt x="0" y="0"/>
                </a:moveTo>
                <a:lnTo>
                  <a:pt x="7289595" y="0"/>
                </a:lnTo>
                <a:lnTo>
                  <a:pt x="7289595" y="1059984"/>
                </a:lnTo>
                <a:lnTo>
                  <a:pt x="0" y="105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79374" r="0" b="-235953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54464" y="7981453"/>
            <a:ext cx="6646999" cy="1002493"/>
          </a:xfrm>
          <a:custGeom>
            <a:avLst/>
            <a:gdLst/>
            <a:ahLst/>
            <a:cxnLst/>
            <a:rect r="r" b="b" t="t" l="l"/>
            <a:pathLst>
              <a:path h="1002493" w="6646999">
                <a:moveTo>
                  <a:pt x="0" y="0"/>
                </a:moveTo>
                <a:lnTo>
                  <a:pt x="6647000" y="0"/>
                </a:lnTo>
                <a:lnTo>
                  <a:pt x="6647000" y="1002493"/>
                </a:lnTo>
                <a:lnTo>
                  <a:pt x="0" y="10024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1239" r="0" b="-388834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4129028"/>
            <a:ext cx="4996307" cy="1938596"/>
            <a:chOff x="0" y="0"/>
            <a:chExt cx="6661743" cy="258479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33350"/>
              <a:ext cx="6661743" cy="1480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25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074886"/>
              <a:ext cx="6661743" cy="509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526854" y="600075"/>
            <a:ext cx="956751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7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PROGRAM DESIGN: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56510" y="3811462"/>
            <a:ext cx="7704836" cy="227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6"/>
              </a:lnSpc>
              <a:spcBef>
                <a:spcPct val="0"/>
              </a:spcBef>
            </a:pPr>
            <a:r>
              <a:rPr lang="en-US" sz="4788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This function controls the game flow, calling other functions. It may display messages such as: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5777" y="4033778"/>
            <a:ext cx="7704836" cy="444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6"/>
              </a:lnSpc>
              <a:spcBef>
                <a:spcPct val="0"/>
              </a:spcBef>
            </a:pPr>
            <a:r>
              <a:rPr lang="en-US" sz="4788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It checks if the board is full (for a draw scenario) but does not print anything. It returns a boolean indicating whether the board is full.</a:t>
            </a:r>
          </a:p>
          <a:p>
            <a:pPr algn="ctr">
              <a:lnSpc>
                <a:spcPts val="5746"/>
              </a:lnSpc>
              <a:spcBef>
                <a:spcPct val="0"/>
              </a:spcBef>
            </a:pPr>
          </a:p>
          <a:p>
            <a:pPr algn="ctr">
              <a:lnSpc>
                <a:spcPts val="574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934027" y="-1449797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6285" y="2095455"/>
            <a:ext cx="7079815" cy="740147"/>
            <a:chOff x="0" y="0"/>
            <a:chExt cx="9439754" cy="98686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15440"/>
              <a:ext cx="355983" cy="355983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223002" y="-104775"/>
              <a:ext cx="8216752" cy="1091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27"/>
                </a:lnSpc>
                <a:spcBef>
                  <a:spcPct val="0"/>
                </a:spcBef>
              </a:pPr>
              <a:r>
                <a:rPr lang="en-US" sz="4856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switchPlayer()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7390564" y="-3401971"/>
            <a:ext cx="1191071" cy="8918492"/>
          </a:xfrm>
          <a:custGeom>
            <a:avLst/>
            <a:gdLst/>
            <a:ahLst/>
            <a:cxnLst/>
            <a:rect r="r" b="b" t="t" l="l"/>
            <a:pathLst>
              <a:path h="8918492" w="1191071">
                <a:moveTo>
                  <a:pt x="0" y="0"/>
                </a:moveTo>
                <a:lnTo>
                  <a:pt x="1191071" y="0"/>
                </a:lnTo>
                <a:lnTo>
                  <a:pt x="1191071" y="8918492"/>
                </a:lnTo>
                <a:lnTo>
                  <a:pt x="0" y="8918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308" t="-7277" r="-271308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554464" y="2095455"/>
            <a:ext cx="7079815" cy="740147"/>
            <a:chOff x="0" y="0"/>
            <a:chExt cx="9439754" cy="98686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315440"/>
              <a:ext cx="355983" cy="355983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223002" y="-104775"/>
              <a:ext cx="8216752" cy="1091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27"/>
                </a:lnSpc>
                <a:spcBef>
                  <a:spcPct val="0"/>
                </a:spcBef>
              </a:pPr>
              <a:r>
                <a:rPr lang="en-US" sz="4856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saveResult()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131053">
            <a:off x="5861906" y="7488732"/>
            <a:ext cx="1259551" cy="1880047"/>
          </a:xfrm>
          <a:custGeom>
            <a:avLst/>
            <a:gdLst/>
            <a:ahLst/>
            <a:cxnLst/>
            <a:rect r="r" b="b" t="t" l="l"/>
            <a:pathLst>
              <a:path h="1880047" w="1259551">
                <a:moveTo>
                  <a:pt x="0" y="0"/>
                </a:moveTo>
                <a:lnTo>
                  <a:pt x="1259551" y="0"/>
                </a:lnTo>
                <a:lnTo>
                  <a:pt x="1259551" y="1880047"/>
                </a:lnTo>
                <a:lnTo>
                  <a:pt x="0" y="188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6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25034" y="7465412"/>
            <a:ext cx="1601819" cy="1561046"/>
          </a:xfrm>
          <a:custGeom>
            <a:avLst/>
            <a:gdLst/>
            <a:ahLst/>
            <a:cxnLst/>
            <a:rect r="r" b="b" t="t" l="l"/>
            <a:pathLst>
              <a:path h="1561046" w="1601819">
                <a:moveTo>
                  <a:pt x="0" y="0"/>
                </a:moveTo>
                <a:lnTo>
                  <a:pt x="1601820" y="0"/>
                </a:lnTo>
                <a:lnTo>
                  <a:pt x="1601820" y="1561046"/>
                </a:lnTo>
                <a:lnTo>
                  <a:pt x="0" y="1561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35163" y="7767670"/>
            <a:ext cx="1146571" cy="354395"/>
          </a:xfrm>
          <a:custGeom>
            <a:avLst/>
            <a:gdLst/>
            <a:ahLst/>
            <a:cxnLst/>
            <a:rect r="r" b="b" t="t" l="l"/>
            <a:pathLst>
              <a:path h="354395" w="1146571">
                <a:moveTo>
                  <a:pt x="0" y="0"/>
                </a:moveTo>
                <a:lnTo>
                  <a:pt x="1146571" y="0"/>
                </a:lnTo>
                <a:lnTo>
                  <a:pt x="1146571" y="354395"/>
                </a:lnTo>
                <a:lnTo>
                  <a:pt x="0" y="354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4103410" y="8496466"/>
            <a:ext cx="1146571" cy="354395"/>
          </a:xfrm>
          <a:custGeom>
            <a:avLst/>
            <a:gdLst/>
            <a:ahLst/>
            <a:cxnLst/>
            <a:rect r="r" b="b" t="t" l="l"/>
            <a:pathLst>
              <a:path h="354395" w="1146571">
                <a:moveTo>
                  <a:pt x="1146571" y="0"/>
                </a:moveTo>
                <a:lnTo>
                  <a:pt x="0" y="0"/>
                </a:lnTo>
                <a:lnTo>
                  <a:pt x="0" y="354394"/>
                </a:lnTo>
                <a:lnTo>
                  <a:pt x="1146571" y="354394"/>
                </a:lnTo>
                <a:lnTo>
                  <a:pt x="114657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182742" y="7944867"/>
            <a:ext cx="4864346" cy="699308"/>
          </a:xfrm>
          <a:custGeom>
            <a:avLst/>
            <a:gdLst/>
            <a:ahLst/>
            <a:cxnLst/>
            <a:rect r="r" b="b" t="t" l="l"/>
            <a:pathLst>
              <a:path h="699308" w="4864346">
                <a:moveTo>
                  <a:pt x="0" y="0"/>
                </a:moveTo>
                <a:lnTo>
                  <a:pt x="4864347" y="0"/>
                </a:lnTo>
                <a:lnTo>
                  <a:pt x="4864347" y="699308"/>
                </a:lnTo>
                <a:lnTo>
                  <a:pt x="0" y="6993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7662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8700" y="4129028"/>
            <a:ext cx="4996307" cy="1938596"/>
            <a:chOff x="0" y="0"/>
            <a:chExt cx="6661743" cy="258479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33350"/>
              <a:ext cx="6661743" cy="1480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25"/>
                </a:lnSpc>
                <a:spcBef>
                  <a:spcPct val="0"/>
                </a:spcBef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074886"/>
              <a:ext cx="6661743" cy="509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526854" y="600075"/>
            <a:ext cx="956751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7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PROGRAM DESIGN: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56510" y="3811462"/>
            <a:ext cx="7704836" cy="2272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6"/>
              </a:lnSpc>
              <a:spcBef>
                <a:spcPct val="0"/>
              </a:spcBef>
            </a:pPr>
            <a:r>
              <a:rPr lang="en-US" sz="4788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It saves the result of the game (winner or draw) to a file but does not print anything to the screen.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6285" y="3811462"/>
            <a:ext cx="7404328" cy="3581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  <a:spcBef>
                <a:spcPct val="0"/>
              </a:spcBef>
            </a:pPr>
            <a:r>
              <a:rPr lang="en-US" sz="4601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It switches the current player from 'X' to 'O' or vice versa, but no message is printed during the switch.</a:t>
            </a:r>
          </a:p>
          <a:p>
            <a:pPr algn="ctr">
              <a:lnSpc>
                <a:spcPts val="55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152748" y="-3362036"/>
            <a:ext cx="5448277" cy="7362536"/>
          </a:xfrm>
          <a:custGeom>
            <a:avLst/>
            <a:gdLst/>
            <a:ahLst/>
            <a:cxnLst/>
            <a:rect r="r" b="b" t="t" l="l"/>
            <a:pathLst>
              <a:path h="7362536" w="5448277">
                <a:moveTo>
                  <a:pt x="5448277" y="7362536"/>
                </a:moveTo>
                <a:lnTo>
                  <a:pt x="0" y="7362536"/>
                </a:lnTo>
                <a:lnTo>
                  <a:pt x="0" y="0"/>
                </a:lnTo>
                <a:lnTo>
                  <a:pt x="5448277" y="0"/>
                </a:lnTo>
                <a:lnTo>
                  <a:pt x="5448277" y="736253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286212" y="1331695"/>
            <a:ext cx="15715576" cy="7623610"/>
          </a:xfrm>
          <a:prstGeom prst="rect">
            <a:avLst/>
          </a:prstGeom>
          <a:solidFill>
            <a:srgbClr val="F5F4E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7748941" y="966884"/>
            <a:ext cx="2790118" cy="977006"/>
          </a:xfrm>
          <a:custGeom>
            <a:avLst/>
            <a:gdLst/>
            <a:ahLst/>
            <a:cxnLst/>
            <a:rect r="r" b="b" t="t" l="l"/>
            <a:pathLst>
              <a:path h="977006" w="2790118">
                <a:moveTo>
                  <a:pt x="0" y="0"/>
                </a:moveTo>
                <a:lnTo>
                  <a:pt x="2790118" y="0"/>
                </a:lnTo>
                <a:lnTo>
                  <a:pt x="2790118" y="977005"/>
                </a:lnTo>
                <a:lnTo>
                  <a:pt x="0" y="9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531" r="0" b="-335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75605" y="4429125"/>
            <a:ext cx="973679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Thanks!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3819487" y="696149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859567">
            <a:off x="117609" y="4830385"/>
            <a:ext cx="3594378" cy="7047800"/>
          </a:xfrm>
          <a:custGeom>
            <a:avLst/>
            <a:gdLst/>
            <a:ahLst/>
            <a:cxnLst/>
            <a:rect r="r" b="b" t="t" l="l"/>
            <a:pathLst>
              <a:path h="7047800" w="3594378">
                <a:moveTo>
                  <a:pt x="3594379" y="0"/>
                </a:moveTo>
                <a:lnTo>
                  <a:pt x="0" y="0"/>
                </a:lnTo>
                <a:lnTo>
                  <a:pt x="0" y="7047800"/>
                </a:lnTo>
                <a:lnTo>
                  <a:pt x="3594379" y="7047800"/>
                </a:lnTo>
                <a:lnTo>
                  <a:pt x="359437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934027" y="-2067952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47903" y="682063"/>
            <a:ext cx="7291428" cy="9091356"/>
          </a:xfrm>
          <a:custGeom>
            <a:avLst/>
            <a:gdLst/>
            <a:ahLst/>
            <a:cxnLst/>
            <a:rect r="r" b="b" t="t" l="l"/>
            <a:pathLst>
              <a:path h="9091356" w="7291428">
                <a:moveTo>
                  <a:pt x="0" y="0"/>
                </a:moveTo>
                <a:lnTo>
                  <a:pt x="7291429" y="0"/>
                </a:lnTo>
                <a:lnTo>
                  <a:pt x="7291429" y="9091357"/>
                </a:lnTo>
                <a:lnTo>
                  <a:pt x="0" y="9091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19363" y="1287377"/>
            <a:ext cx="639937" cy="639937"/>
          </a:xfrm>
          <a:custGeom>
            <a:avLst/>
            <a:gdLst/>
            <a:ahLst/>
            <a:cxnLst/>
            <a:rect r="r" b="b" t="t" l="l"/>
            <a:pathLst>
              <a:path h="639937" w="639937">
                <a:moveTo>
                  <a:pt x="0" y="0"/>
                </a:moveTo>
                <a:lnTo>
                  <a:pt x="639937" y="0"/>
                </a:lnTo>
                <a:lnTo>
                  <a:pt x="639937" y="639937"/>
                </a:lnTo>
                <a:lnTo>
                  <a:pt x="0" y="639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05718" y="2040698"/>
            <a:ext cx="684939" cy="684939"/>
          </a:xfrm>
          <a:custGeom>
            <a:avLst/>
            <a:gdLst/>
            <a:ahLst/>
            <a:cxnLst/>
            <a:rect r="r" b="b" t="t" l="l"/>
            <a:pathLst>
              <a:path h="684939" w="684939">
                <a:moveTo>
                  <a:pt x="0" y="0"/>
                </a:moveTo>
                <a:lnTo>
                  <a:pt x="684939" y="0"/>
                </a:lnTo>
                <a:lnTo>
                  <a:pt x="684939" y="684939"/>
                </a:lnTo>
                <a:lnTo>
                  <a:pt x="0" y="68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02081">
            <a:off x="16685845" y="-337719"/>
            <a:ext cx="677903" cy="675438"/>
          </a:xfrm>
          <a:custGeom>
            <a:avLst/>
            <a:gdLst/>
            <a:ahLst/>
            <a:cxnLst/>
            <a:rect r="r" b="b" t="t" l="l"/>
            <a:pathLst>
              <a:path h="675438" w="677903">
                <a:moveTo>
                  <a:pt x="0" y="0"/>
                </a:moveTo>
                <a:lnTo>
                  <a:pt x="677903" y="0"/>
                </a:lnTo>
                <a:lnTo>
                  <a:pt x="677903" y="675438"/>
                </a:lnTo>
                <a:lnTo>
                  <a:pt x="0" y="675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48284">
            <a:off x="16690058" y="2961472"/>
            <a:ext cx="569242" cy="567172"/>
          </a:xfrm>
          <a:custGeom>
            <a:avLst/>
            <a:gdLst/>
            <a:ahLst/>
            <a:cxnLst/>
            <a:rect r="r" b="b" t="t" l="l"/>
            <a:pathLst>
              <a:path h="567172" w="569242">
                <a:moveTo>
                  <a:pt x="0" y="0"/>
                </a:moveTo>
                <a:lnTo>
                  <a:pt x="569242" y="0"/>
                </a:lnTo>
                <a:lnTo>
                  <a:pt x="569242" y="567172"/>
                </a:lnTo>
                <a:lnTo>
                  <a:pt x="0" y="567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5537" y="682063"/>
            <a:ext cx="5970122" cy="1293979"/>
            <a:chOff x="0" y="0"/>
            <a:chExt cx="7960163" cy="1725305"/>
          </a:xfrm>
        </p:grpSpPr>
        <p:sp>
          <p:nvSpPr>
            <p:cNvPr name="Freeform 9" id="9"/>
            <p:cNvSpPr/>
            <p:nvPr/>
          </p:nvSpPr>
          <p:spPr>
            <a:xfrm flipH="true" flipV="false" rot="-5400000">
              <a:off x="3117429" y="-3117429"/>
              <a:ext cx="1725305" cy="7960163"/>
            </a:xfrm>
            <a:custGeom>
              <a:avLst/>
              <a:gdLst/>
              <a:ahLst/>
              <a:cxnLst/>
              <a:rect r="r" b="b" t="t" l="l"/>
              <a:pathLst>
                <a:path h="7960163" w="1725305">
                  <a:moveTo>
                    <a:pt x="1725305" y="0"/>
                  </a:moveTo>
                  <a:lnTo>
                    <a:pt x="0" y="0"/>
                  </a:lnTo>
                  <a:lnTo>
                    <a:pt x="0" y="7960163"/>
                  </a:lnTo>
                  <a:lnTo>
                    <a:pt x="1725305" y="7960163"/>
                  </a:lnTo>
                  <a:lnTo>
                    <a:pt x="1725305" y="0"/>
                  </a:lnTo>
                  <a:close/>
                </a:path>
              </a:pathLst>
            </a:custGeom>
            <a:blipFill>
              <a:blip r:embed="rId8"/>
              <a:stretch>
                <a:fillRect l="-204980" t="0" r="-36438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63207" y="268928"/>
              <a:ext cx="6633748" cy="94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0"/>
                </a:lnSpc>
                <a:spcBef>
                  <a:spcPct val="0"/>
                </a:spcBef>
              </a:pPr>
              <a:r>
                <a:rPr lang="en-US" sz="4300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Presenting to: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6556124" y="-706888"/>
            <a:ext cx="3791759" cy="1383992"/>
          </a:xfrm>
          <a:custGeom>
            <a:avLst/>
            <a:gdLst/>
            <a:ahLst/>
            <a:cxnLst/>
            <a:rect r="r" b="b" t="t" l="l"/>
            <a:pathLst>
              <a:path h="1383992" w="3791759">
                <a:moveTo>
                  <a:pt x="0" y="0"/>
                </a:moveTo>
                <a:lnTo>
                  <a:pt x="3791760" y="0"/>
                </a:lnTo>
                <a:lnTo>
                  <a:pt x="3791760" y="1383992"/>
                </a:lnTo>
                <a:lnTo>
                  <a:pt x="0" y="13839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25258" y="-1433134"/>
            <a:ext cx="2878030" cy="2836484"/>
          </a:xfrm>
          <a:custGeom>
            <a:avLst/>
            <a:gdLst/>
            <a:ahLst/>
            <a:cxnLst/>
            <a:rect r="r" b="b" t="t" l="l"/>
            <a:pathLst>
              <a:path h="2836484" w="2878030">
                <a:moveTo>
                  <a:pt x="0" y="0"/>
                </a:moveTo>
                <a:lnTo>
                  <a:pt x="2878029" y="0"/>
                </a:lnTo>
                <a:lnTo>
                  <a:pt x="2878029" y="2836484"/>
                </a:lnTo>
                <a:lnTo>
                  <a:pt x="0" y="2836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41008" y="238316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032532" y="1607346"/>
            <a:ext cx="2783547" cy="2769629"/>
          </a:xfrm>
          <a:custGeom>
            <a:avLst/>
            <a:gdLst/>
            <a:ahLst/>
            <a:cxnLst/>
            <a:rect r="r" b="b" t="t" l="l"/>
            <a:pathLst>
              <a:path h="2769629" w="2783547">
                <a:moveTo>
                  <a:pt x="0" y="0"/>
                </a:moveTo>
                <a:lnTo>
                  <a:pt x="2783547" y="0"/>
                </a:lnTo>
                <a:lnTo>
                  <a:pt x="2783547" y="2769629"/>
                </a:lnTo>
                <a:lnTo>
                  <a:pt x="0" y="2769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8003141">
            <a:off x="-1575842" y="7198789"/>
            <a:ext cx="3522758" cy="4322402"/>
          </a:xfrm>
          <a:custGeom>
            <a:avLst/>
            <a:gdLst/>
            <a:ahLst/>
            <a:cxnLst/>
            <a:rect r="r" b="b" t="t" l="l"/>
            <a:pathLst>
              <a:path h="4322402" w="3522758">
                <a:moveTo>
                  <a:pt x="3522758" y="0"/>
                </a:moveTo>
                <a:lnTo>
                  <a:pt x="0" y="0"/>
                </a:lnTo>
                <a:lnTo>
                  <a:pt x="0" y="4322402"/>
                </a:lnTo>
                <a:lnTo>
                  <a:pt x="3522758" y="4322402"/>
                </a:lnTo>
                <a:lnTo>
                  <a:pt x="3522758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458935" y="433403"/>
            <a:ext cx="684939" cy="684939"/>
          </a:xfrm>
          <a:custGeom>
            <a:avLst/>
            <a:gdLst/>
            <a:ahLst/>
            <a:cxnLst/>
            <a:rect r="r" b="b" t="t" l="l"/>
            <a:pathLst>
              <a:path h="684939" w="684939">
                <a:moveTo>
                  <a:pt x="0" y="0"/>
                </a:moveTo>
                <a:lnTo>
                  <a:pt x="684940" y="0"/>
                </a:lnTo>
                <a:lnTo>
                  <a:pt x="684940" y="684940"/>
                </a:lnTo>
                <a:lnTo>
                  <a:pt x="0" y="684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301350">
            <a:off x="15029631" y="1323760"/>
            <a:ext cx="569242" cy="567172"/>
          </a:xfrm>
          <a:custGeom>
            <a:avLst/>
            <a:gdLst/>
            <a:ahLst/>
            <a:cxnLst/>
            <a:rect r="r" b="b" t="t" l="l"/>
            <a:pathLst>
              <a:path h="567172" w="569242">
                <a:moveTo>
                  <a:pt x="0" y="0"/>
                </a:moveTo>
                <a:lnTo>
                  <a:pt x="569242" y="0"/>
                </a:lnTo>
                <a:lnTo>
                  <a:pt x="569242" y="567172"/>
                </a:lnTo>
                <a:lnTo>
                  <a:pt x="0" y="567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05718" y="553710"/>
            <a:ext cx="684939" cy="684939"/>
          </a:xfrm>
          <a:custGeom>
            <a:avLst/>
            <a:gdLst/>
            <a:ahLst/>
            <a:cxnLst/>
            <a:rect r="r" b="b" t="t" l="l"/>
            <a:pathLst>
              <a:path h="684939" w="684939">
                <a:moveTo>
                  <a:pt x="0" y="0"/>
                </a:moveTo>
                <a:lnTo>
                  <a:pt x="684939" y="0"/>
                </a:lnTo>
                <a:lnTo>
                  <a:pt x="684939" y="684939"/>
                </a:lnTo>
                <a:lnTo>
                  <a:pt x="0" y="68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2763646">
            <a:off x="15303145" y="-62689"/>
            <a:ext cx="3386473" cy="3386473"/>
          </a:xfrm>
          <a:custGeom>
            <a:avLst/>
            <a:gdLst/>
            <a:ahLst/>
            <a:cxnLst/>
            <a:rect r="r" b="b" t="t" l="l"/>
            <a:pathLst>
              <a:path h="3386473" w="3386473">
                <a:moveTo>
                  <a:pt x="0" y="0"/>
                </a:moveTo>
                <a:lnTo>
                  <a:pt x="3386473" y="0"/>
                </a:lnTo>
                <a:lnTo>
                  <a:pt x="3386473" y="3386473"/>
                </a:lnTo>
                <a:lnTo>
                  <a:pt x="0" y="33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184932" y="1759746"/>
            <a:ext cx="2783547" cy="2769629"/>
          </a:xfrm>
          <a:custGeom>
            <a:avLst/>
            <a:gdLst/>
            <a:ahLst/>
            <a:cxnLst/>
            <a:rect r="r" b="b" t="t" l="l"/>
            <a:pathLst>
              <a:path h="2769629" w="2783547">
                <a:moveTo>
                  <a:pt x="0" y="0"/>
                </a:moveTo>
                <a:lnTo>
                  <a:pt x="2783547" y="0"/>
                </a:lnTo>
                <a:lnTo>
                  <a:pt x="2783547" y="2769629"/>
                </a:lnTo>
                <a:lnTo>
                  <a:pt x="0" y="2769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590166" y="2598068"/>
            <a:ext cx="7113121" cy="1293979"/>
            <a:chOff x="0" y="0"/>
            <a:chExt cx="9484162" cy="1725305"/>
          </a:xfrm>
        </p:grpSpPr>
        <p:sp>
          <p:nvSpPr>
            <p:cNvPr name="Freeform 22" id="22"/>
            <p:cNvSpPr/>
            <p:nvPr/>
          </p:nvSpPr>
          <p:spPr>
            <a:xfrm flipH="true" flipV="false" rot="-5400000">
              <a:off x="3879428" y="-3879428"/>
              <a:ext cx="1725305" cy="9484162"/>
            </a:xfrm>
            <a:custGeom>
              <a:avLst/>
              <a:gdLst/>
              <a:ahLst/>
              <a:cxnLst/>
              <a:rect r="r" b="b" t="t" l="l"/>
              <a:pathLst>
                <a:path h="9484162" w="1725305">
                  <a:moveTo>
                    <a:pt x="1725306" y="0"/>
                  </a:moveTo>
                  <a:lnTo>
                    <a:pt x="0" y="0"/>
                  </a:lnTo>
                  <a:lnTo>
                    <a:pt x="0" y="9484162"/>
                  </a:lnTo>
                  <a:lnTo>
                    <a:pt x="1725306" y="9484162"/>
                  </a:lnTo>
                  <a:lnTo>
                    <a:pt x="1725306" y="0"/>
                  </a:lnTo>
                  <a:close/>
                </a:path>
              </a:pathLst>
            </a:custGeom>
            <a:blipFill>
              <a:blip r:embed="rId17"/>
              <a:stretch>
                <a:fillRect l="-253797" t="0" r="-52987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790181" y="268928"/>
              <a:ext cx="7903801" cy="94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0"/>
                </a:lnSpc>
                <a:spcBef>
                  <a:spcPct val="0"/>
                </a:spcBef>
              </a:pPr>
              <a:r>
                <a:rPr lang="en-US" sz="4300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Sir Adeel Khalid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85537" y="4800879"/>
            <a:ext cx="5825258" cy="1293979"/>
            <a:chOff x="0" y="0"/>
            <a:chExt cx="7767010" cy="1725305"/>
          </a:xfrm>
        </p:grpSpPr>
        <p:sp>
          <p:nvSpPr>
            <p:cNvPr name="Freeform 25" id="25"/>
            <p:cNvSpPr/>
            <p:nvPr/>
          </p:nvSpPr>
          <p:spPr>
            <a:xfrm flipH="true" flipV="false" rot="-5400000">
              <a:off x="3020852" y="-3020852"/>
              <a:ext cx="1725305" cy="7767010"/>
            </a:xfrm>
            <a:custGeom>
              <a:avLst/>
              <a:gdLst/>
              <a:ahLst/>
              <a:cxnLst/>
              <a:rect r="r" b="b" t="t" l="l"/>
              <a:pathLst>
                <a:path h="7767010" w="1725305">
                  <a:moveTo>
                    <a:pt x="1725306" y="0"/>
                  </a:moveTo>
                  <a:lnTo>
                    <a:pt x="0" y="0"/>
                  </a:lnTo>
                  <a:lnTo>
                    <a:pt x="0" y="7767010"/>
                  </a:lnTo>
                  <a:lnTo>
                    <a:pt x="1725306" y="7767010"/>
                  </a:lnTo>
                  <a:lnTo>
                    <a:pt x="1725306" y="0"/>
                  </a:lnTo>
                  <a:close/>
                </a:path>
              </a:pathLst>
            </a:custGeom>
            <a:blipFill>
              <a:blip r:embed="rId8"/>
              <a:stretch>
                <a:fillRect l="-198793" t="0" r="-34341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647115" y="268928"/>
              <a:ext cx="6472781" cy="94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0"/>
                </a:lnSpc>
                <a:spcBef>
                  <a:spcPct val="0"/>
                </a:spcBef>
              </a:pPr>
              <a:r>
                <a:rPr lang="en-US" sz="4300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Topic: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6809233"/>
            <a:ext cx="7674587" cy="1200894"/>
            <a:chOff x="0" y="0"/>
            <a:chExt cx="10232783" cy="1601192"/>
          </a:xfrm>
        </p:grpSpPr>
        <p:sp>
          <p:nvSpPr>
            <p:cNvPr name="Freeform 28" id="28"/>
            <p:cNvSpPr/>
            <p:nvPr/>
          </p:nvSpPr>
          <p:spPr>
            <a:xfrm flipH="true" flipV="false" rot="-5400000">
              <a:off x="4315796" y="-4315796"/>
              <a:ext cx="1601192" cy="10232783"/>
            </a:xfrm>
            <a:custGeom>
              <a:avLst/>
              <a:gdLst/>
              <a:ahLst/>
              <a:cxnLst/>
              <a:rect r="r" b="b" t="t" l="l"/>
              <a:pathLst>
                <a:path h="10232783" w="1601192">
                  <a:moveTo>
                    <a:pt x="1601192" y="0"/>
                  </a:moveTo>
                  <a:lnTo>
                    <a:pt x="0" y="0"/>
                  </a:lnTo>
                  <a:lnTo>
                    <a:pt x="0" y="10232784"/>
                  </a:lnTo>
                  <a:lnTo>
                    <a:pt x="1601192" y="10232784"/>
                  </a:lnTo>
                  <a:lnTo>
                    <a:pt x="1601192" y="0"/>
                  </a:lnTo>
                  <a:close/>
                </a:path>
              </a:pathLst>
            </a:custGeom>
            <a:blipFill>
              <a:blip r:embed="rId17"/>
              <a:stretch>
                <a:fillRect l="-303184" t="0" r="-69729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852553" y="252940"/>
              <a:ext cx="8527678" cy="865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77"/>
                </a:lnSpc>
                <a:spcBef>
                  <a:spcPct val="0"/>
                </a:spcBef>
              </a:pPr>
              <a:r>
                <a:rPr lang="en-US" sz="3897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Implementing c concept 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98895" y="8360501"/>
            <a:ext cx="7804393" cy="1293979"/>
            <a:chOff x="0" y="0"/>
            <a:chExt cx="10405857" cy="1725305"/>
          </a:xfrm>
        </p:grpSpPr>
        <p:sp>
          <p:nvSpPr>
            <p:cNvPr name="Freeform 31" id="31"/>
            <p:cNvSpPr/>
            <p:nvPr/>
          </p:nvSpPr>
          <p:spPr>
            <a:xfrm flipH="true" flipV="false" rot="-5400000">
              <a:off x="4340276" y="-4340276"/>
              <a:ext cx="1725305" cy="10405857"/>
            </a:xfrm>
            <a:custGeom>
              <a:avLst/>
              <a:gdLst/>
              <a:ahLst/>
              <a:cxnLst/>
              <a:rect r="r" b="b" t="t" l="l"/>
              <a:pathLst>
                <a:path h="10405857" w="1725305">
                  <a:moveTo>
                    <a:pt x="1725305" y="0"/>
                  </a:moveTo>
                  <a:lnTo>
                    <a:pt x="0" y="0"/>
                  </a:lnTo>
                  <a:lnTo>
                    <a:pt x="0" y="10405857"/>
                  </a:lnTo>
                  <a:lnTo>
                    <a:pt x="1725305" y="10405857"/>
                  </a:lnTo>
                  <a:lnTo>
                    <a:pt x="1725305" y="0"/>
                  </a:lnTo>
                  <a:close/>
                </a:path>
              </a:pathLst>
            </a:custGeom>
            <a:blipFill>
              <a:blip r:embed="rId17"/>
              <a:stretch>
                <a:fillRect l="-283320" t="0" r="-62996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866972" y="268928"/>
              <a:ext cx="8671912" cy="94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8693166"/>
            <a:ext cx="780439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to</a:t>
            </a:r>
            <a:r>
              <a:rPr lang="en-US" sz="42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 make tic tac toe game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703287" y="2475573"/>
            <a:ext cx="7291428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Group Members: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49580" y="4110460"/>
            <a:ext cx="7291428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43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Ayesha Mehboob</a:t>
            </a:r>
          </a:p>
          <a:p>
            <a:pPr algn="ctr">
              <a:lnSpc>
                <a:spcPts val="5279"/>
              </a:lnSpc>
            </a:pPr>
            <a:r>
              <a:rPr lang="en-US" sz="43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Aneeza Ashraf</a:t>
            </a:r>
          </a:p>
          <a:p>
            <a:pPr algn="ctr">
              <a:lnSpc>
                <a:spcPts val="5279"/>
              </a:lnSpc>
            </a:pPr>
            <a:r>
              <a:rPr lang="en-US" sz="43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Rimsha ulfat</a:t>
            </a:r>
          </a:p>
          <a:p>
            <a:pPr algn="ctr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Zainab Khatoon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27935" y="8255016"/>
            <a:ext cx="7291428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  <a:spcBef>
                <a:spcPct val="0"/>
              </a:spcBef>
            </a:pPr>
            <a:r>
              <a:rPr lang="en-US" sz="43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17-01-25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903496" y="5770677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05723">
            <a:off x="160539" y="6920890"/>
            <a:ext cx="5084882" cy="7856625"/>
          </a:xfrm>
          <a:custGeom>
            <a:avLst/>
            <a:gdLst/>
            <a:ahLst/>
            <a:cxnLst/>
            <a:rect r="r" b="b" t="t" l="l"/>
            <a:pathLst>
              <a:path h="7856625" w="5084882">
                <a:moveTo>
                  <a:pt x="0" y="0"/>
                </a:moveTo>
                <a:lnTo>
                  <a:pt x="5084882" y="0"/>
                </a:lnTo>
                <a:lnTo>
                  <a:pt x="5084882" y="7856625"/>
                </a:lnTo>
                <a:lnTo>
                  <a:pt x="0" y="7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82" t="0" r="-2838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65227" y="8309940"/>
            <a:ext cx="7595143" cy="6019151"/>
          </a:xfrm>
          <a:custGeom>
            <a:avLst/>
            <a:gdLst/>
            <a:ahLst/>
            <a:cxnLst/>
            <a:rect r="r" b="b" t="t" l="l"/>
            <a:pathLst>
              <a:path h="6019151" w="7595143">
                <a:moveTo>
                  <a:pt x="0" y="0"/>
                </a:moveTo>
                <a:lnTo>
                  <a:pt x="7595143" y="0"/>
                </a:lnTo>
                <a:lnTo>
                  <a:pt x="7595143" y="6019151"/>
                </a:lnTo>
                <a:lnTo>
                  <a:pt x="0" y="6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06670" y="7282029"/>
            <a:ext cx="3723524" cy="2776376"/>
          </a:xfrm>
          <a:custGeom>
            <a:avLst/>
            <a:gdLst/>
            <a:ahLst/>
            <a:cxnLst/>
            <a:rect r="r" b="b" t="t" l="l"/>
            <a:pathLst>
              <a:path h="2776376" w="3723524">
                <a:moveTo>
                  <a:pt x="0" y="0"/>
                </a:moveTo>
                <a:lnTo>
                  <a:pt x="3723524" y="0"/>
                </a:lnTo>
                <a:lnTo>
                  <a:pt x="3723524" y="2776376"/>
                </a:lnTo>
                <a:lnTo>
                  <a:pt x="0" y="2776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4827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41141">
            <a:off x="13752032" y="6977330"/>
            <a:ext cx="2326589" cy="4561939"/>
          </a:xfrm>
          <a:custGeom>
            <a:avLst/>
            <a:gdLst/>
            <a:ahLst/>
            <a:cxnLst/>
            <a:rect r="r" b="b" t="t" l="l"/>
            <a:pathLst>
              <a:path h="4561939" w="2326589">
                <a:moveTo>
                  <a:pt x="0" y="0"/>
                </a:moveTo>
                <a:lnTo>
                  <a:pt x="2326589" y="0"/>
                </a:lnTo>
                <a:lnTo>
                  <a:pt x="2326589" y="4561940"/>
                </a:lnTo>
                <a:lnTo>
                  <a:pt x="0" y="4561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97369" y="7282029"/>
            <a:ext cx="2870279" cy="2866691"/>
          </a:xfrm>
          <a:custGeom>
            <a:avLst/>
            <a:gdLst/>
            <a:ahLst/>
            <a:cxnLst/>
            <a:rect r="r" b="b" t="t" l="l"/>
            <a:pathLst>
              <a:path h="2866691" w="2870279">
                <a:moveTo>
                  <a:pt x="0" y="0"/>
                </a:moveTo>
                <a:lnTo>
                  <a:pt x="2870279" y="0"/>
                </a:lnTo>
                <a:lnTo>
                  <a:pt x="2870279" y="2866692"/>
                </a:lnTo>
                <a:lnTo>
                  <a:pt x="0" y="28666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7597" y="597054"/>
            <a:ext cx="1416907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Introduction: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2018796" y="-656334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3124" y="2276848"/>
            <a:ext cx="17381752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Tic Tac Toe is a simple two-player game played on a 3x3 grid. Players alternate placing their symbols, "X" or "O", with the goal of aligning three symbols in a row, column, or diagonal. The game ends when one player wins or if all cells are filled, resulting in a draw.</a:t>
            </a:r>
          </a:p>
          <a:p>
            <a:pPr algn="ctr">
              <a:lnSpc>
                <a:spcPts val="54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-122452" y="4352925"/>
            <a:ext cx="17381752" cy="436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The goal of this project was to: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Create a console-based Tic Tac Toe game using C.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Implement basic C programming concepts, such as arrays, string, structures, file handling, functions and loops&amp; conditionals.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Enable user interaction, allowing two players to take turns and see the game’s progress.</a:t>
            </a:r>
          </a:p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Detect the game outcome (win, draw) and display the result.</a:t>
            </a:r>
          </a:p>
          <a:p>
            <a:pPr algn="ctr"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550801" y="-3755059"/>
            <a:ext cx="1191071" cy="9567518"/>
          </a:xfrm>
          <a:custGeom>
            <a:avLst/>
            <a:gdLst/>
            <a:ahLst/>
            <a:cxnLst/>
            <a:rect r="r" b="b" t="t" l="l"/>
            <a:pathLst>
              <a:path h="9567518" w="1191071">
                <a:moveTo>
                  <a:pt x="0" y="0"/>
                </a:moveTo>
                <a:lnTo>
                  <a:pt x="1191071" y="0"/>
                </a:lnTo>
                <a:lnTo>
                  <a:pt x="1191071" y="9567518"/>
                </a:lnTo>
                <a:lnTo>
                  <a:pt x="0" y="9567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308" t="0" r="-27130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3627" y="-2677193"/>
            <a:ext cx="5356618" cy="5354386"/>
          </a:xfrm>
          <a:custGeom>
            <a:avLst/>
            <a:gdLst/>
            <a:ahLst/>
            <a:cxnLst/>
            <a:rect r="r" b="b" t="t" l="l"/>
            <a:pathLst>
              <a:path h="5354386" w="5356618">
                <a:moveTo>
                  <a:pt x="0" y="0"/>
                </a:moveTo>
                <a:lnTo>
                  <a:pt x="5356619" y="0"/>
                </a:lnTo>
                <a:lnTo>
                  <a:pt x="5356619" y="5354386"/>
                </a:lnTo>
                <a:lnTo>
                  <a:pt x="0" y="5354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2018796" y="1410592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21575" y="764862"/>
            <a:ext cx="3675450" cy="3657072"/>
          </a:xfrm>
          <a:custGeom>
            <a:avLst/>
            <a:gdLst/>
            <a:ahLst/>
            <a:cxnLst/>
            <a:rect r="r" b="b" t="t" l="l"/>
            <a:pathLst>
              <a:path h="3657072" w="3675450">
                <a:moveTo>
                  <a:pt x="0" y="0"/>
                </a:moveTo>
                <a:lnTo>
                  <a:pt x="3675450" y="0"/>
                </a:lnTo>
                <a:lnTo>
                  <a:pt x="3675450" y="3657072"/>
                </a:lnTo>
                <a:lnTo>
                  <a:pt x="0" y="3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98519" y="2079683"/>
            <a:ext cx="789611" cy="820058"/>
          </a:xfrm>
          <a:custGeom>
            <a:avLst/>
            <a:gdLst/>
            <a:ahLst/>
            <a:cxnLst/>
            <a:rect r="r" b="b" t="t" l="l"/>
            <a:pathLst>
              <a:path h="820058" w="789611">
                <a:moveTo>
                  <a:pt x="0" y="0"/>
                </a:moveTo>
                <a:lnTo>
                  <a:pt x="789611" y="0"/>
                </a:lnTo>
                <a:lnTo>
                  <a:pt x="789611" y="820058"/>
                </a:lnTo>
                <a:lnTo>
                  <a:pt x="0" y="820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1014" y="6946317"/>
            <a:ext cx="6077117" cy="2113780"/>
          </a:xfrm>
          <a:custGeom>
            <a:avLst/>
            <a:gdLst/>
            <a:ahLst/>
            <a:cxnLst/>
            <a:rect r="r" b="b" t="t" l="l"/>
            <a:pathLst>
              <a:path h="2113780" w="6077117">
                <a:moveTo>
                  <a:pt x="0" y="0"/>
                </a:moveTo>
                <a:lnTo>
                  <a:pt x="6077116" y="0"/>
                </a:lnTo>
                <a:lnTo>
                  <a:pt x="6077116" y="2113780"/>
                </a:lnTo>
                <a:lnTo>
                  <a:pt x="0" y="2113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68268" y="5597818"/>
            <a:ext cx="4367803" cy="891299"/>
          </a:xfrm>
          <a:custGeom>
            <a:avLst/>
            <a:gdLst/>
            <a:ahLst/>
            <a:cxnLst/>
            <a:rect r="r" b="b" t="t" l="l"/>
            <a:pathLst>
              <a:path h="891299" w="4367803">
                <a:moveTo>
                  <a:pt x="0" y="0"/>
                </a:moveTo>
                <a:lnTo>
                  <a:pt x="4367803" y="0"/>
                </a:lnTo>
                <a:lnTo>
                  <a:pt x="4367803" y="891299"/>
                </a:lnTo>
                <a:lnTo>
                  <a:pt x="0" y="891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0972" r="0" b="-5062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68704" y="5370855"/>
            <a:ext cx="9637643" cy="3252704"/>
          </a:xfrm>
          <a:custGeom>
            <a:avLst/>
            <a:gdLst/>
            <a:ahLst/>
            <a:cxnLst/>
            <a:rect r="r" b="b" t="t" l="l"/>
            <a:pathLst>
              <a:path h="3252704" w="9637643">
                <a:moveTo>
                  <a:pt x="0" y="0"/>
                </a:moveTo>
                <a:lnTo>
                  <a:pt x="9637642" y="0"/>
                </a:lnTo>
                <a:lnTo>
                  <a:pt x="9637642" y="3252704"/>
                </a:lnTo>
                <a:lnTo>
                  <a:pt x="0" y="32527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5025" y="571500"/>
            <a:ext cx="944507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3"/>
              </a:lnSpc>
            </a:pPr>
            <a:r>
              <a:rPr lang="en-US" sz="4778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Concept used in development: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66218" y="1832033"/>
            <a:ext cx="6552577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 ARRAY: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1654" y="3027200"/>
            <a:ext cx="16924693" cy="162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Arrays are used to represent the Tic Tac Toe game board with a 3x3 2D array. Each element stores the status of a cell, which can be 'X', 'O', or ' ' (empty).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28141" y="-3618281"/>
            <a:ext cx="5356618" cy="5451740"/>
          </a:xfrm>
          <a:custGeom>
            <a:avLst/>
            <a:gdLst/>
            <a:ahLst/>
            <a:cxnLst/>
            <a:rect r="r" b="b" t="t" l="l"/>
            <a:pathLst>
              <a:path h="5451740" w="5356618">
                <a:moveTo>
                  <a:pt x="0" y="0"/>
                </a:moveTo>
                <a:lnTo>
                  <a:pt x="5356618" y="0"/>
                </a:lnTo>
                <a:lnTo>
                  <a:pt x="5356618" y="5451740"/>
                </a:lnTo>
                <a:lnTo>
                  <a:pt x="0" y="545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9" t="0" r="-90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2018796" y="1410592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06450" y="4923"/>
            <a:ext cx="3675450" cy="3657072"/>
          </a:xfrm>
          <a:custGeom>
            <a:avLst/>
            <a:gdLst/>
            <a:ahLst/>
            <a:cxnLst/>
            <a:rect r="r" b="b" t="t" l="l"/>
            <a:pathLst>
              <a:path h="3657072" w="3675450">
                <a:moveTo>
                  <a:pt x="0" y="0"/>
                </a:moveTo>
                <a:lnTo>
                  <a:pt x="3675449" y="0"/>
                </a:lnTo>
                <a:lnTo>
                  <a:pt x="3675449" y="3657072"/>
                </a:lnTo>
                <a:lnTo>
                  <a:pt x="0" y="3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43243"/>
            <a:ext cx="789611" cy="820058"/>
          </a:xfrm>
          <a:custGeom>
            <a:avLst/>
            <a:gdLst/>
            <a:ahLst/>
            <a:cxnLst/>
            <a:rect r="r" b="b" t="t" l="l"/>
            <a:pathLst>
              <a:path h="820058" w="789611">
                <a:moveTo>
                  <a:pt x="0" y="0"/>
                </a:moveTo>
                <a:lnTo>
                  <a:pt x="789611" y="0"/>
                </a:lnTo>
                <a:lnTo>
                  <a:pt x="789611" y="820058"/>
                </a:lnTo>
                <a:lnTo>
                  <a:pt x="0" y="820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49445" y="5034856"/>
            <a:ext cx="10395798" cy="4020474"/>
          </a:xfrm>
          <a:custGeom>
            <a:avLst/>
            <a:gdLst/>
            <a:ahLst/>
            <a:cxnLst/>
            <a:rect r="r" b="b" t="t" l="l"/>
            <a:pathLst>
              <a:path h="4020474" w="10395798">
                <a:moveTo>
                  <a:pt x="0" y="0"/>
                </a:moveTo>
                <a:lnTo>
                  <a:pt x="10395798" y="0"/>
                </a:lnTo>
                <a:lnTo>
                  <a:pt x="10395798" y="4020475"/>
                </a:lnTo>
                <a:lnTo>
                  <a:pt x="0" y="4020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06" y="3750523"/>
            <a:ext cx="9835348" cy="817608"/>
          </a:xfrm>
          <a:custGeom>
            <a:avLst/>
            <a:gdLst/>
            <a:ahLst/>
            <a:cxnLst/>
            <a:rect r="r" b="b" t="t" l="l"/>
            <a:pathLst>
              <a:path h="817608" w="9835348">
                <a:moveTo>
                  <a:pt x="0" y="0"/>
                </a:moveTo>
                <a:lnTo>
                  <a:pt x="9835347" y="0"/>
                </a:lnTo>
                <a:lnTo>
                  <a:pt x="9835347" y="817608"/>
                </a:lnTo>
                <a:lnTo>
                  <a:pt x="0" y="817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4607" y="295593"/>
            <a:ext cx="6552577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STRING: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4607" y="1662009"/>
            <a:ext cx="16924693" cy="162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Strings store player names, captured using fgets() to ensure safe input. strcspn() removes the newline character from the input.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28141" y="-3618281"/>
            <a:ext cx="5356618" cy="5451740"/>
          </a:xfrm>
          <a:custGeom>
            <a:avLst/>
            <a:gdLst/>
            <a:ahLst/>
            <a:cxnLst/>
            <a:rect r="r" b="b" t="t" l="l"/>
            <a:pathLst>
              <a:path h="5451740" w="5356618">
                <a:moveTo>
                  <a:pt x="0" y="0"/>
                </a:moveTo>
                <a:lnTo>
                  <a:pt x="5356618" y="0"/>
                </a:lnTo>
                <a:lnTo>
                  <a:pt x="5356618" y="5451740"/>
                </a:lnTo>
                <a:lnTo>
                  <a:pt x="0" y="545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9" t="0" r="-90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2018796" y="1410592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06450" y="4923"/>
            <a:ext cx="3675450" cy="3657072"/>
          </a:xfrm>
          <a:custGeom>
            <a:avLst/>
            <a:gdLst/>
            <a:ahLst/>
            <a:cxnLst/>
            <a:rect r="r" b="b" t="t" l="l"/>
            <a:pathLst>
              <a:path h="3657072" w="3675450">
                <a:moveTo>
                  <a:pt x="0" y="0"/>
                </a:moveTo>
                <a:lnTo>
                  <a:pt x="3675449" y="0"/>
                </a:lnTo>
                <a:lnTo>
                  <a:pt x="3675449" y="3657072"/>
                </a:lnTo>
                <a:lnTo>
                  <a:pt x="0" y="3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43243"/>
            <a:ext cx="789611" cy="820058"/>
          </a:xfrm>
          <a:custGeom>
            <a:avLst/>
            <a:gdLst/>
            <a:ahLst/>
            <a:cxnLst/>
            <a:rect r="r" b="b" t="t" l="l"/>
            <a:pathLst>
              <a:path h="820058" w="789611">
                <a:moveTo>
                  <a:pt x="0" y="0"/>
                </a:moveTo>
                <a:lnTo>
                  <a:pt x="789611" y="0"/>
                </a:lnTo>
                <a:lnTo>
                  <a:pt x="789611" y="820058"/>
                </a:lnTo>
                <a:lnTo>
                  <a:pt x="0" y="820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25706" y="4086724"/>
            <a:ext cx="10815438" cy="1056776"/>
          </a:xfrm>
          <a:custGeom>
            <a:avLst/>
            <a:gdLst/>
            <a:ahLst/>
            <a:cxnLst/>
            <a:rect r="r" b="b" t="t" l="l"/>
            <a:pathLst>
              <a:path h="1056776" w="10815438">
                <a:moveTo>
                  <a:pt x="0" y="0"/>
                </a:moveTo>
                <a:lnTo>
                  <a:pt x="10815438" y="0"/>
                </a:lnTo>
                <a:lnTo>
                  <a:pt x="10815438" y="1056776"/>
                </a:lnTo>
                <a:lnTo>
                  <a:pt x="0" y="10567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89235" y="5458140"/>
            <a:ext cx="9888380" cy="1030976"/>
          </a:xfrm>
          <a:custGeom>
            <a:avLst/>
            <a:gdLst/>
            <a:ahLst/>
            <a:cxnLst/>
            <a:rect r="r" b="b" t="t" l="l"/>
            <a:pathLst>
              <a:path h="1030976" w="9888380">
                <a:moveTo>
                  <a:pt x="0" y="0"/>
                </a:moveTo>
                <a:lnTo>
                  <a:pt x="9888380" y="0"/>
                </a:lnTo>
                <a:lnTo>
                  <a:pt x="9888380" y="1030977"/>
                </a:lnTo>
                <a:lnTo>
                  <a:pt x="0" y="1030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5036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86696" y="6965367"/>
            <a:ext cx="11020516" cy="2099146"/>
          </a:xfrm>
          <a:custGeom>
            <a:avLst/>
            <a:gdLst/>
            <a:ahLst/>
            <a:cxnLst/>
            <a:rect r="r" b="b" t="t" l="l"/>
            <a:pathLst>
              <a:path h="2099146" w="11020516">
                <a:moveTo>
                  <a:pt x="0" y="0"/>
                </a:moveTo>
                <a:lnTo>
                  <a:pt x="11020515" y="0"/>
                </a:lnTo>
                <a:lnTo>
                  <a:pt x="11020515" y="2099146"/>
                </a:lnTo>
                <a:lnTo>
                  <a:pt x="0" y="20991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6474" y="295593"/>
            <a:ext cx="6552577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POINTER: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4607" y="1662009"/>
            <a:ext cx="16924693" cy="162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Pointers are used in various places in your Tic Tac Toe code to efficiently manage memory, modify data, and handle strings.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28141" y="-3618281"/>
            <a:ext cx="5356618" cy="5451740"/>
          </a:xfrm>
          <a:custGeom>
            <a:avLst/>
            <a:gdLst/>
            <a:ahLst/>
            <a:cxnLst/>
            <a:rect r="r" b="b" t="t" l="l"/>
            <a:pathLst>
              <a:path h="5451740" w="5356618">
                <a:moveTo>
                  <a:pt x="0" y="0"/>
                </a:moveTo>
                <a:lnTo>
                  <a:pt x="5356618" y="0"/>
                </a:lnTo>
                <a:lnTo>
                  <a:pt x="5356618" y="5451740"/>
                </a:lnTo>
                <a:lnTo>
                  <a:pt x="0" y="545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9" t="0" r="-90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2018796" y="1410592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06450" y="4923"/>
            <a:ext cx="3675450" cy="3657072"/>
          </a:xfrm>
          <a:custGeom>
            <a:avLst/>
            <a:gdLst/>
            <a:ahLst/>
            <a:cxnLst/>
            <a:rect r="r" b="b" t="t" l="l"/>
            <a:pathLst>
              <a:path h="3657072" w="3675450">
                <a:moveTo>
                  <a:pt x="0" y="0"/>
                </a:moveTo>
                <a:lnTo>
                  <a:pt x="3675449" y="0"/>
                </a:lnTo>
                <a:lnTo>
                  <a:pt x="3675449" y="3657072"/>
                </a:lnTo>
                <a:lnTo>
                  <a:pt x="0" y="3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43243"/>
            <a:ext cx="789611" cy="820058"/>
          </a:xfrm>
          <a:custGeom>
            <a:avLst/>
            <a:gdLst/>
            <a:ahLst/>
            <a:cxnLst/>
            <a:rect r="r" b="b" t="t" l="l"/>
            <a:pathLst>
              <a:path h="820058" w="789611">
                <a:moveTo>
                  <a:pt x="0" y="0"/>
                </a:moveTo>
                <a:lnTo>
                  <a:pt x="789611" y="0"/>
                </a:lnTo>
                <a:lnTo>
                  <a:pt x="789611" y="820058"/>
                </a:lnTo>
                <a:lnTo>
                  <a:pt x="0" y="820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6096350"/>
            <a:ext cx="7325689" cy="1302345"/>
          </a:xfrm>
          <a:custGeom>
            <a:avLst/>
            <a:gdLst/>
            <a:ahLst/>
            <a:cxnLst/>
            <a:rect r="r" b="b" t="t" l="l"/>
            <a:pathLst>
              <a:path h="1302345" w="7325689">
                <a:moveTo>
                  <a:pt x="0" y="0"/>
                </a:moveTo>
                <a:lnTo>
                  <a:pt x="7325689" y="0"/>
                </a:lnTo>
                <a:lnTo>
                  <a:pt x="7325689" y="1302344"/>
                </a:lnTo>
                <a:lnTo>
                  <a:pt x="0" y="13023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3506" y="7646344"/>
            <a:ext cx="11285503" cy="1419560"/>
          </a:xfrm>
          <a:custGeom>
            <a:avLst/>
            <a:gdLst/>
            <a:ahLst/>
            <a:cxnLst/>
            <a:rect r="r" b="b" t="t" l="l"/>
            <a:pathLst>
              <a:path h="1419560" w="11285503">
                <a:moveTo>
                  <a:pt x="0" y="0"/>
                </a:moveTo>
                <a:lnTo>
                  <a:pt x="11285503" y="0"/>
                </a:lnTo>
                <a:lnTo>
                  <a:pt x="11285503" y="1419561"/>
                </a:lnTo>
                <a:lnTo>
                  <a:pt x="0" y="1419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3506" y="4438455"/>
            <a:ext cx="10696053" cy="1410091"/>
          </a:xfrm>
          <a:custGeom>
            <a:avLst/>
            <a:gdLst/>
            <a:ahLst/>
            <a:cxnLst/>
            <a:rect r="r" b="b" t="t" l="l"/>
            <a:pathLst>
              <a:path h="1410091" w="10696053">
                <a:moveTo>
                  <a:pt x="0" y="0"/>
                </a:moveTo>
                <a:lnTo>
                  <a:pt x="10696053" y="0"/>
                </a:lnTo>
                <a:lnTo>
                  <a:pt x="10696053" y="1410090"/>
                </a:lnTo>
                <a:lnTo>
                  <a:pt x="0" y="14100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3506" y="295593"/>
            <a:ext cx="6552577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STRUCTURE: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843228" y="1796049"/>
            <a:ext cx="18371022" cy="357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A structure struct Game is used to represent the game state, containing: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3x3 Board (char board[3][3]): Stores the Tic-Tac-Toe board.</a:t>
            </a:r>
          </a:p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Current Player (char currentPlayer): Tracks the current player's turn.</a:t>
            </a:r>
          </a:p>
          <a:p>
            <a:pPr algn="ctr">
              <a:lnSpc>
                <a:spcPts val="5460"/>
              </a:lnSpc>
            </a:pPr>
          </a:p>
          <a:p>
            <a:pPr algn="ctr">
              <a:lnSpc>
                <a:spcPts val="644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28141" y="-3618281"/>
            <a:ext cx="5356618" cy="5451740"/>
          </a:xfrm>
          <a:custGeom>
            <a:avLst/>
            <a:gdLst/>
            <a:ahLst/>
            <a:cxnLst/>
            <a:rect r="r" b="b" t="t" l="l"/>
            <a:pathLst>
              <a:path h="5451740" w="5356618">
                <a:moveTo>
                  <a:pt x="0" y="0"/>
                </a:moveTo>
                <a:lnTo>
                  <a:pt x="5356618" y="0"/>
                </a:lnTo>
                <a:lnTo>
                  <a:pt x="5356618" y="5451740"/>
                </a:lnTo>
                <a:lnTo>
                  <a:pt x="0" y="545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9" t="0" r="-90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2018796" y="1410592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06450" y="4923"/>
            <a:ext cx="3675450" cy="3657072"/>
          </a:xfrm>
          <a:custGeom>
            <a:avLst/>
            <a:gdLst/>
            <a:ahLst/>
            <a:cxnLst/>
            <a:rect r="r" b="b" t="t" l="l"/>
            <a:pathLst>
              <a:path h="3657072" w="3675450">
                <a:moveTo>
                  <a:pt x="0" y="0"/>
                </a:moveTo>
                <a:lnTo>
                  <a:pt x="3675449" y="0"/>
                </a:lnTo>
                <a:lnTo>
                  <a:pt x="3675449" y="3657072"/>
                </a:lnTo>
                <a:lnTo>
                  <a:pt x="0" y="3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43243"/>
            <a:ext cx="789611" cy="820058"/>
          </a:xfrm>
          <a:custGeom>
            <a:avLst/>
            <a:gdLst/>
            <a:ahLst/>
            <a:cxnLst/>
            <a:rect r="r" b="b" t="t" l="l"/>
            <a:pathLst>
              <a:path h="820058" w="789611">
                <a:moveTo>
                  <a:pt x="0" y="0"/>
                </a:moveTo>
                <a:lnTo>
                  <a:pt x="789611" y="0"/>
                </a:lnTo>
                <a:lnTo>
                  <a:pt x="789611" y="820058"/>
                </a:lnTo>
                <a:lnTo>
                  <a:pt x="0" y="8200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5378052"/>
            <a:ext cx="11301259" cy="3390378"/>
          </a:xfrm>
          <a:custGeom>
            <a:avLst/>
            <a:gdLst/>
            <a:ahLst/>
            <a:cxnLst/>
            <a:rect r="r" b="b" t="t" l="l"/>
            <a:pathLst>
              <a:path h="3390378" w="11301259">
                <a:moveTo>
                  <a:pt x="0" y="0"/>
                </a:moveTo>
                <a:lnTo>
                  <a:pt x="11301258" y="0"/>
                </a:lnTo>
                <a:lnTo>
                  <a:pt x="11301258" y="3390377"/>
                </a:lnTo>
                <a:lnTo>
                  <a:pt x="0" y="3390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3506" y="303848"/>
            <a:ext cx="8142691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FILE HANDLING: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3506" y="2033684"/>
            <a:ext cx="15399482" cy="249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File handling is used to save game results in game_results.txt. After each game, the outcome (win or draw) and player names are appended to the file.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934027" y="-1346602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5"/>
                </a:lnTo>
                <a:lnTo>
                  <a:pt x="13078027" y="12889855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6285" y="2095455"/>
            <a:ext cx="7079815" cy="740147"/>
            <a:chOff x="0" y="0"/>
            <a:chExt cx="9439754" cy="98686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15440"/>
              <a:ext cx="355983" cy="355983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223002" y="-104775"/>
              <a:ext cx="8216752" cy="1091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27"/>
                </a:lnSpc>
                <a:spcBef>
                  <a:spcPct val="0"/>
                </a:spcBef>
              </a:pPr>
              <a:r>
                <a:rPr lang="en-US" sz="4856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boardDisplay()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400000">
            <a:off x="7390564" y="-3401971"/>
            <a:ext cx="1191071" cy="8918492"/>
          </a:xfrm>
          <a:custGeom>
            <a:avLst/>
            <a:gdLst/>
            <a:ahLst/>
            <a:cxnLst/>
            <a:rect r="r" b="b" t="t" l="l"/>
            <a:pathLst>
              <a:path h="8918492" w="1191071">
                <a:moveTo>
                  <a:pt x="0" y="0"/>
                </a:moveTo>
                <a:lnTo>
                  <a:pt x="1191071" y="0"/>
                </a:lnTo>
                <a:lnTo>
                  <a:pt x="1191071" y="8918492"/>
                </a:lnTo>
                <a:lnTo>
                  <a:pt x="0" y="8918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308" t="-7277" r="-27130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1896" y="3906712"/>
            <a:ext cx="5477772" cy="4090389"/>
          </a:xfrm>
          <a:custGeom>
            <a:avLst/>
            <a:gdLst/>
            <a:ahLst/>
            <a:cxnLst/>
            <a:rect r="r" b="b" t="t" l="l"/>
            <a:pathLst>
              <a:path h="4090389" w="5477772">
                <a:moveTo>
                  <a:pt x="0" y="0"/>
                </a:moveTo>
                <a:lnTo>
                  <a:pt x="5477772" y="0"/>
                </a:lnTo>
                <a:lnTo>
                  <a:pt x="5477772" y="4090389"/>
                </a:lnTo>
                <a:lnTo>
                  <a:pt x="0" y="4090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4129028"/>
            <a:ext cx="4996307" cy="1938596"/>
            <a:chOff x="0" y="0"/>
            <a:chExt cx="6661743" cy="258479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33350"/>
              <a:ext cx="6661743" cy="1480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025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74886"/>
              <a:ext cx="6661743" cy="509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0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526854" y="600075"/>
            <a:ext cx="956751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799">
                <a:solidFill>
                  <a:srgbClr val="20221F"/>
                </a:solidFill>
                <a:latin typeface="Ample Display"/>
                <a:ea typeface="Ample Display"/>
                <a:cs typeface="Ample Display"/>
                <a:sym typeface="Ample Display"/>
              </a:rPr>
              <a:t>PROGRAM DESIGN: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456510" y="2095455"/>
            <a:ext cx="7079815" cy="740147"/>
            <a:chOff x="0" y="0"/>
            <a:chExt cx="9439754" cy="986863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315440"/>
              <a:ext cx="355983" cy="355983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0221F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223002" y="-104775"/>
              <a:ext cx="8216752" cy="10916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27"/>
                </a:lnSpc>
                <a:spcBef>
                  <a:spcPct val="0"/>
                </a:spcBef>
              </a:pPr>
              <a:r>
                <a:rPr lang="en-US" sz="4856">
                  <a:solidFill>
                    <a:srgbClr val="20221F"/>
                  </a:solidFill>
                  <a:latin typeface="Ample Display"/>
                  <a:ea typeface="Ample Display"/>
                  <a:cs typeface="Ample Display"/>
                  <a:sym typeface="Ample Display"/>
                </a:rPr>
                <a:t>initializeBoard()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456510" y="3811462"/>
            <a:ext cx="7704836" cy="299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6"/>
              </a:lnSpc>
              <a:spcBef>
                <a:spcPct val="0"/>
              </a:spcBef>
            </a:pPr>
            <a:r>
              <a:rPr lang="en-US" sz="4788">
                <a:solidFill>
                  <a:srgbClr val="20221F"/>
                </a:solidFill>
                <a:latin typeface="Austere  Display"/>
                <a:ea typeface="Austere  Display"/>
                <a:cs typeface="Austere  Display"/>
                <a:sym typeface="Austere  Display"/>
              </a:rPr>
              <a:t>This function does not display anything. It initializes the board to be empty (' ' in all cells) but does not output anything to the screen.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DAGcI-QN24A</dc:identifier>
  <dcterms:modified xsi:type="dcterms:W3CDTF">2011-08-01T06:04:30Z</dcterms:modified>
  <cp:revision>1</cp:revision>
  <dc:title>Beige Collage Tic Tac Toe Fun Presentation</dc:title>
</cp:coreProperties>
</file>